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62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272" r:id="rId9"/>
    <p:sldId id="315" r:id="rId10"/>
    <p:sldId id="259" r:id="rId11"/>
    <p:sldId id="318" r:id="rId12"/>
    <p:sldId id="322" r:id="rId13"/>
    <p:sldId id="321" r:id="rId14"/>
    <p:sldId id="319" r:id="rId15"/>
    <p:sldId id="323" r:id="rId16"/>
    <p:sldId id="320" r:id="rId17"/>
    <p:sldId id="260" r:id="rId18"/>
    <p:sldId id="261" r:id="rId19"/>
    <p:sldId id="262" r:id="rId20"/>
    <p:sldId id="292" r:id="rId21"/>
    <p:sldId id="290" r:id="rId22"/>
    <p:sldId id="291" r:id="rId23"/>
    <p:sldId id="264" r:id="rId24"/>
    <p:sldId id="265" r:id="rId25"/>
    <p:sldId id="266" r:id="rId26"/>
    <p:sldId id="267" r:id="rId27"/>
    <p:sldId id="268" r:id="rId28"/>
    <p:sldId id="282" r:id="rId29"/>
    <p:sldId id="283" r:id="rId30"/>
    <p:sldId id="287" r:id="rId31"/>
    <p:sldId id="286" r:id="rId32"/>
    <p:sldId id="294" r:id="rId33"/>
    <p:sldId id="293" r:id="rId34"/>
    <p:sldId id="295" r:id="rId35"/>
    <p:sldId id="296" r:id="rId36"/>
    <p:sldId id="297" r:id="rId37"/>
    <p:sldId id="298" r:id="rId38"/>
    <p:sldId id="299" r:id="rId39"/>
    <p:sldId id="300" r:id="rId40"/>
    <p:sldId id="284" r:id="rId41"/>
    <p:sldId id="285" r:id="rId42"/>
    <p:sldId id="273" r:id="rId43"/>
    <p:sldId id="274" r:id="rId44"/>
    <p:sldId id="275" r:id="rId45"/>
    <p:sldId id="276" r:id="rId46"/>
    <p:sldId id="277" r:id="rId47"/>
    <p:sldId id="316" r:id="rId48"/>
    <p:sldId id="317" r:id="rId49"/>
    <p:sldId id="278" r:id="rId50"/>
    <p:sldId id="281" r:id="rId51"/>
    <p:sldId id="279" r:id="rId52"/>
    <p:sldId id="280" r:id="rId53"/>
    <p:sldId id="309" r:id="rId54"/>
    <p:sldId id="306" r:id="rId55"/>
    <p:sldId id="308" r:id="rId56"/>
    <p:sldId id="302" r:id="rId57"/>
    <p:sldId id="310" r:id="rId58"/>
    <p:sldId id="312" r:id="rId59"/>
    <p:sldId id="313" r:id="rId60"/>
    <p:sldId id="311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3"/>
            <p14:sldId id="320"/>
            <p14:sldId id="260"/>
            <p14:sldId id="261"/>
          </p14:sldIdLst>
        </p14:section>
        <p14:section name="Verification" id="{E5B5DCDE-CFA4-1947-BCC8-3F053BF92780}">
          <p14:sldIdLst>
            <p14:sldId id="262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6"/>
            <p14:sldId id="277"/>
            <p14:sldId id="316"/>
            <p14:sldId id="317"/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2" autoAdjust="0"/>
    <p:restoredTop sz="86201" autoAdjust="0"/>
  </p:normalViewPr>
  <p:slideViewPr>
    <p:cSldViewPr snapToGrid="0" snapToObjects="1">
      <p:cViewPr>
        <p:scale>
          <a:sx n="85" d="100"/>
          <a:sy n="85" d="100"/>
        </p:scale>
        <p:origin x="-1184" y="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165" y="2244467"/>
            <a:ext cx="2874682" cy="7105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585" y="3097072"/>
            <a:ext cx="5940237" cy="360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the same in any dimension</a:t>
            </a:r>
          </a:p>
          <a:p>
            <a:r>
              <a:rPr lang="en-US" dirty="0" smtClean="0"/>
              <a:t>Operate on unstructured meshes</a:t>
            </a:r>
          </a:p>
          <a:p>
            <a:r>
              <a:rPr lang="en-US" dirty="0" smtClean="0"/>
              <a:t>High order convergence</a:t>
            </a:r>
          </a:p>
          <a:p>
            <a:r>
              <a:rPr lang="en-US" dirty="0" smtClean="0"/>
              <a:t>Large time</a:t>
            </a:r>
            <a:r>
              <a:rPr lang="en-US" smtClean="0"/>
              <a:t>-steps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681143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445497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436471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486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0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3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RBF Methods for PDEs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6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Sets and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6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88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2620</TotalTime>
  <Words>926</Words>
  <Application>Microsoft Macintosh PowerPoint</Application>
  <PresentationFormat>On-screen Show (4:3)</PresentationFormat>
  <Paragraphs>169</Paragraphs>
  <Slides>60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Target: GPU Cluster</vt:lpstr>
      <vt:lpstr>Multi-GPU Concerns</vt:lpstr>
      <vt:lpstr>What is an RBF?</vt:lpstr>
      <vt:lpstr>RBF-Interpolation</vt:lpstr>
      <vt:lpstr>Strengths of RBF Methods</vt:lpstr>
      <vt:lpstr>Stencils</vt:lpstr>
      <vt:lpstr>RBF-generated Finite Differences (RBF-FD)</vt:lpstr>
      <vt:lpstr>Multiple Operators</vt:lpstr>
      <vt:lpstr>Related Work on Multi-GPU</vt:lpstr>
      <vt:lpstr>Related RBF Methods</vt:lpstr>
      <vt:lpstr>RBF-FD</vt:lpstr>
      <vt:lpstr>Verification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Decomposition</vt:lpstr>
      <vt:lpstr>Index Sets and Ordering</vt:lpstr>
      <vt:lpstr>Load Balancing</vt:lpstr>
      <vt:lpstr>METIS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155</cp:revision>
  <dcterms:created xsi:type="dcterms:W3CDTF">2013-11-04T16:11:00Z</dcterms:created>
  <dcterms:modified xsi:type="dcterms:W3CDTF">2013-11-06T11:51:56Z</dcterms:modified>
</cp:coreProperties>
</file>